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7" autoAdjust="0"/>
    <p:restoredTop sz="94660"/>
  </p:normalViewPr>
  <p:slideViewPr>
    <p:cSldViewPr snapToGrid="0">
      <p:cViewPr varScale="1">
        <p:scale>
          <a:sx n="57" d="100"/>
          <a:sy n="57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54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89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6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03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64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65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39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28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992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46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958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CDBC8-88EA-44BB-8446-E8A915816721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D39B8-4E79-4FC3-9EFF-290AAFE00A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956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67" y="372533"/>
            <a:ext cx="10513785" cy="619760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86933" y="2556887"/>
            <a:ext cx="6333067" cy="2540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0"/>
              </a:spcAft>
            </a:pPr>
            <a:r>
              <a:rPr lang="pt-BR" sz="3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Fiscalizar o exercício e atividades profissionais das engenharias, agronomia e geociências para proteger a sociedade do exercício ilegal dessas profissões.</a:t>
            </a:r>
            <a:endParaRPr lang="pt-BR" sz="30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86933" y="1540933"/>
            <a:ext cx="651933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I S </a:t>
            </a:r>
            <a:r>
              <a:rPr lang="pt-BR" sz="4000" b="1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t-BR" sz="4000" b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Ã O</a:t>
            </a:r>
            <a:endParaRPr lang="pt-BR" sz="4000" b="1" dirty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807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67" y="372533"/>
            <a:ext cx="10513785" cy="619760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86933" y="2370621"/>
            <a:ext cx="6333067" cy="2838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</a:pPr>
            <a:r>
              <a:rPr lang="pt-BR" sz="28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Legalidade, </a:t>
            </a:r>
            <a:r>
              <a:rPr lang="pt-B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ética, </a:t>
            </a:r>
            <a:r>
              <a:rPr lang="pt-BR" sz="28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comprometimento, equidade, credibilidade, eficácia, valorização das pessoas, valorização profissional, </a:t>
            </a:r>
            <a:r>
              <a:rPr lang="pt-BR" sz="28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</a:t>
            </a:r>
            <a:r>
              <a:rPr lang="pt-BR" sz="28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atividade</a:t>
            </a:r>
            <a:r>
              <a:rPr lang="pt-B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inovação, integração, busca da excelência e transparência.</a:t>
            </a:r>
            <a:endParaRPr lang="pt-BR" sz="28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86933" y="1540933"/>
            <a:ext cx="651933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PRINCÍPIOS E VALORES</a:t>
            </a:r>
            <a:endParaRPr lang="pt-BR" sz="4000" b="1" dirty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481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67" y="372533"/>
            <a:ext cx="10513785" cy="619760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86933" y="2556887"/>
            <a:ext cx="6333067" cy="206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0"/>
              </a:spcAft>
            </a:pPr>
            <a:r>
              <a:rPr lang="pt-BR" sz="3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Fiscalização e registro do exercício profissional regulamentado das engenharias, agronomia e geociências de nível superior.</a:t>
            </a:r>
            <a:endParaRPr lang="pt-BR" sz="30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86933" y="1540933"/>
            <a:ext cx="651933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E G Ó C I O</a:t>
            </a:r>
            <a:endParaRPr lang="pt-BR" sz="4000" b="1" dirty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34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67" y="372533"/>
            <a:ext cx="10513785" cy="619760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86933" y="2370621"/>
            <a:ext cx="6333067" cy="3528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</a:pPr>
            <a:r>
              <a:rPr lang="pt-BR" sz="3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 reconhecido no âmbito do Sistema </a:t>
            </a:r>
            <a:r>
              <a:rPr lang="pt-BR" sz="30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Confea</a:t>
            </a:r>
            <a:r>
              <a:rPr lang="pt-BR" sz="3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/Crea e Mútua, pelos profissionais e pela sociedade como referência em gestão de excelência e qualidade nos serviços prestados, até 2023.</a:t>
            </a:r>
            <a:endParaRPr lang="pt-BR" sz="30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07000"/>
              </a:lnSpc>
              <a:spcAft>
                <a:spcPts val="0"/>
              </a:spcAft>
            </a:pPr>
            <a:endParaRPr lang="pt-BR" sz="30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86933" y="1540933"/>
            <a:ext cx="651933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pt-BR" sz="4000" b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S Ã O</a:t>
            </a:r>
            <a:endParaRPr lang="pt-BR" sz="4000" b="1" dirty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57918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121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Denise L. Friedrich</dc:creator>
  <cp:lastModifiedBy>Denise L. Friedrich</cp:lastModifiedBy>
  <cp:revision>4</cp:revision>
  <dcterms:created xsi:type="dcterms:W3CDTF">2020-06-22T19:41:25Z</dcterms:created>
  <dcterms:modified xsi:type="dcterms:W3CDTF">2020-06-22T20:10:25Z</dcterms:modified>
</cp:coreProperties>
</file>